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10"/>
    <p:restoredTop sz="93878"/>
  </p:normalViewPr>
  <p:slideViewPr>
    <p:cSldViewPr snapToGrid="0">
      <p:cViewPr>
        <p:scale>
          <a:sx n="20" d="100"/>
          <a:sy n="20" d="100"/>
        </p:scale>
        <p:origin x="4064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55037-4DF9-6240-9799-F12C5CA3A867}" type="datetimeFigureOut">
              <a:rPr lang="de-DE" smtClean="0"/>
              <a:t>23.03.26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68F8-04A1-2A46-93D5-A823D31A039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5687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676707" rtl="0" eaLnBrk="1" latinLnBrk="0" hangingPunct="1">
      <a:defRPr sz="6138" kern="1200">
        <a:solidFill>
          <a:schemeClr val="tx1"/>
        </a:solidFill>
        <a:latin typeface="+mn-lt"/>
        <a:ea typeface="+mn-ea"/>
        <a:cs typeface="+mn-cs"/>
      </a:defRPr>
    </a:lvl1pPr>
    <a:lvl2pPr marL="2338354" algn="l" defTabSz="4676707" rtl="0" eaLnBrk="1" latinLnBrk="0" hangingPunct="1">
      <a:defRPr sz="6138" kern="1200">
        <a:solidFill>
          <a:schemeClr val="tx1"/>
        </a:solidFill>
        <a:latin typeface="+mn-lt"/>
        <a:ea typeface="+mn-ea"/>
        <a:cs typeface="+mn-cs"/>
      </a:defRPr>
    </a:lvl2pPr>
    <a:lvl3pPr marL="4676707" algn="l" defTabSz="4676707" rtl="0" eaLnBrk="1" latinLnBrk="0" hangingPunct="1">
      <a:defRPr sz="6138" kern="1200">
        <a:solidFill>
          <a:schemeClr val="tx1"/>
        </a:solidFill>
        <a:latin typeface="+mn-lt"/>
        <a:ea typeface="+mn-ea"/>
        <a:cs typeface="+mn-cs"/>
      </a:defRPr>
    </a:lvl3pPr>
    <a:lvl4pPr marL="7015061" algn="l" defTabSz="4676707" rtl="0" eaLnBrk="1" latinLnBrk="0" hangingPunct="1">
      <a:defRPr sz="6138" kern="1200">
        <a:solidFill>
          <a:schemeClr val="tx1"/>
        </a:solidFill>
        <a:latin typeface="+mn-lt"/>
        <a:ea typeface="+mn-ea"/>
        <a:cs typeface="+mn-cs"/>
      </a:defRPr>
    </a:lvl4pPr>
    <a:lvl5pPr marL="9353414" algn="l" defTabSz="4676707" rtl="0" eaLnBrk="1" latinLnBrk="0" hangingPunct="1">
      <a:defRPr sz="6138" kern="1200">
        <a:solidFill>
          <a:schemeClr val="tx1"/>
        </a:solidFill>
        <a:latin typeface="+mn-lt"/>
        <a:ea typeface="+mn-ea"/>
        <a:cs typeface="+mn-cs"/>
      </a:defRPr>
    </a:lvl5pPr>
    <a:lvl6pPr marL="11691773" algn="l" defTabSz="4676707" rtl="0" eaLnBrk="1" latinLnBrk="0" hangingPunct="1">
      <a:defRPr sz="6138" kern="1200">
        <a:solidFill>
          <a:schemeClr val="tx1"/>
        </a:solidFill>
        <a:latin typeface="+mn-lt"/>
        <a:ea typeface="+mn-ea"/>
        <a:cs typeface="+mn-cs"/>
      </a:defRPr>
    </a:lvl6pPr>
    <a:lvl7pPr marL="14030127" algn="l" defTabSz="4676707" rtl="0" eaLnBrk="1" latinLnBrk="0" hangingPunct="1">
      <a:defRPr sz="6138" kern="1200">
        <a:solidFill>
          <a:schemeClr val="tx1"/>
        </a:solidFill>
        <a:latin typeface="+mn-lt"/>
        <a:ea typeface="+mn-ea"/>
        <a:cs typeface="+mn-cs"/>
      </a:defRPr>
    </a:lvl7pPr>
    <a:lvl8pPr marL="16368480" algn="l" defTabSz="4676707" rtl="0" eaLnBrk="1" latinLnBrk="0" hangingPunct="1">
      <a:defRPr sz="6138" kern="1200">
        <a:solidFill>
          <a:schemeClr val="tx1"/>
        </a:solidFill>
        <a:latin typeface="+mn-lt"/>
        <a:ea typeface="+mn-ea"/>
        <a:cs typeface="+mn-cs"/>
      </a:defRPr>
    </a:lvl8pPr>
    <a:lvl9pPr marL="18706834" algn="l" defTabSz="4676707" rtl="0" eaLnBrk="1" latinLnBrk="0" hangingPunct="1">
      <a:defRPr sz="61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EEFFF88-580F-E80B-3066-85333518C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4" y="11560630"/>
            <a:ext cx="25842478" cy="2743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F277084-6D09-B92E-B222-50EFA90CB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314" y="7053943"/>
            <a:ext cx="25842478" cy="3955585"/>
          </a:xfrm>
          <a:prstGeom prst="rect">
            <a:avLst/>
          </a:prstGeom>
        </p:spPr>
        <p:txBody>
          <a:bodyPr anchor="b" anchorCtr="0"/>
          <a:lstStyle>
            <a:lvl1pPr>
              <a:defRPr sz="14000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494258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7315199"/>
            <a:ext cx="26112371" cy="3237129"/>
          </a:xfrm>
          <a:prstGeom prst="rect">
            <a:avLst/>
          </a:prstGeom>
        </p:spPr>
        <p:txBody>
          <a:bodyPr anchor="b" anchorCtr="0"/>
          <a:lstStyle>
            <a:lvl1pPr>
              <a:defRPr b="1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103429"/>
            <a:ext cx="26112371" cy="2775857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198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7443598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2244102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890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0783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4" r:id="rId4"/>
    <p:sldLayoutId id="2147483685" r:id="rId5"/>
  </p:sldLayoutIdLst>
  <p:hf hdr="0" ftr="0"/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Symbol" pitchFamily="2" charset="2"/>
        <a:buChar char="-"/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Symbol" pitchFamily="2" charset="2"/>
        <a:buChar char="-"/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Symbol" pitchFamily="2" charset="2"/>
        <a:buChar char="-"/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Symbol" pitchFamily="2" charset="2"/>
        <a:buChar char="-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Symbol" pitchFamily="2" charset="2"/>
        <a:buChar char="-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823" userDrawn="1">
          <p15:clr>
            <a:srgbClr val="F26B43"/>
          </p15:clr>
        </p15:guide>
        <p15:guide id="2" pos="15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1B13A2EE-5442-4884-7099-A0452CAB4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AFDF749-D76D-2C35-1265-9B5A3361B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7308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EORN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A5FAB"/>
      </a:accent1>
      <a:accent2>
        <a:srgbClr val="FFDE1A"/>
      </a:accent2>
      <a:accent3>
        <a:srgbClr val="929292"/>
      </a:accent3>
      <a:accent4>
        <a:srgbClr val="FEFFFF"/>
      </a:accent4>
      <a:accent5>
        <a:srgbClr val="FEFFFF"/>
      </a:accent5>
      <a:accent6>
        <a:srgbClr val="FEFFFF"/>
      </a:accent6>
      <a:hlink>
        <a:srgbClr val="1A5FAB"/>
      </a:hlink>
      <a:folHlink>
        <a:srgbClr val="1A5FA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Macintosh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Symbol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Eta Friedrich</dc:creator>
  <cp:lastModifiedBy>Eta Friedrich</cp:lastModifiedBy>
  <cp:revision>25</cp:revision>
  <dcterms:created xsi:type="dcterms:W3CDTF">2024-07-01T12:11:28Z</dcterms:created>
  <dcterms:modified xsi:type="dcterms:W3CDTF">2026-03-23T14:33:17Z</dcterms:modified>
</cp:coreProperties>
</file>