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3"/>
  </p:notesMasterIdLst>
  <p:sldIdLst>
    <p:sldId id="279" r:id="rId2"/>
    <p:sldId id="285" r:id="rId3"/>
    <p:sldId id="280" r:id="rId4"/>
    <p:sldId id="281" r:id="rId5"/>
    <p:sldId id="283" r:id="rId6"/>
    <p:sldId id="284" r:id="rId7"/>
    <p:sldId id="286" r:id="rId8"/>
    <p:sldId id="278" r:id="rId9"/>
    <p:sldId id="287" r:id="rId10"/>
    <p:sldId id="282" r:id="rId11"/>
    <p:sldId id="288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22"/>
    <p:restoredTop sz="93874"/>
  </p:normalViewPr>
  <p:slideViewPr>
    <p:cSldViewPr snapToGrid="0">
      <p:cViewPr varScale="1">
        <p:scale>
          <a:sx n="224" d="100"/>
          <a:sy n="224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1.4415975348027986E-3"/>
          <c:y val="4.530011325028312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Tabelle1!$A$2:$A$5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D8-614D-B09E-84B215B9C167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Datenreihe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Tabelle1!$A$2:$A$5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D8-614D-B09E-84B215B9C167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Datenreihe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Tabelle1!$A$2:$A$5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4D8-614D-B09E-84B215B9C1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5736640"/>
        <c:axId val="235738352"/>
      </c:lineChart>
      <c:catAx>
        <c:axId val="23573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35738352"/>
        <c:crosses val="autoZero"/>
        <c:auto val="1"/>
        <c:lblAlgn val="ctr"/>
        <c:lblOffset val="100"/>
        <c:noMultiLvlLbl val="0"/>
      </c:catAx>
      <c:valAx>
        <c:axId val="235738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35736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1.441597534802799E-3"/>
          <c:y val="4.530011325028312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C9-4446-838A-A3EB517DA40C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Datenreihe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C9-4446-838A-A3EB517DA40C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Datenreihe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C9-4446-838A-A3EB517DA4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6289136"/>
        <c:axId val="236483536"/>
      </c:barChart>
      <c:catAx>
        <c:axId val="236289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36483536"/>
        <c:crosses val="autoZero"/>
        <c:auto val="1"/>
        <c:lblAlgn val="ctr"/>
        <c:lblOffset val="100"/>
        <c:noMultiLvlLbl val="0"/>
      </c:catAx>
      <c:valAx>
        <c:axId val="236483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36289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55037-4DF9-6240-9799-F12C5CA3A867}" type="datetimeFigureOut">
              <a:rPr lang="de-DE" smtClean="0"/>
              <a:t>23.03.26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68F8-04A1-2A46-93D5-A823D31A03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5687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5999" y="2571749"/>
            <a:ext cx="7901729" cy="1048899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999" y="3750427"/>
            <a:ext cx="7901729" cy="54672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1AB191A-F52D-C5A4-2883-C8FC3184D9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44" y="4605292"/>
            <a:ext cx="75304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93A9BCD-0A77-8A44-982F-EF66F8D3604A}" type="slidenum">
              <a:rPr lang="de-DE" smtClean="0"/>
              <a:pPr/>
              <a:t>‹Nr.›</a:t>
            </a:fld>
            <a:r>
              <a:rPr lang="de-DE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544086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000" y="380561"/>
            <a:ext cx="7886700" cy="1080098"/>
          </a:xfrm>
        </p:spPr>
        <p:txBody>
          <a:bodyPr anchor="b"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000" y="1492250"/>
            <a:ext cx="7886700" cy="2630478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1384A59-4A53-1DB6-4102-1922C8462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44" y="4605292"/>
            <a:ext cx="75304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93A9BCD-0A77-8A44-982F-EF66F8D3604A}" type="slidenum">
              <a:rPr lang="de-DE" smtClean="0"/>
              <a:pPr/>
              <a:t>‹Nr.›</a:t>
            </a:fld>
            <a:r>
              <a:rPr lang="de-DE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45795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000" y="380561"/>
            <a:ext cx="7886700" cy="1080098"/>
          </a:xfrm>
        </p:spPr>
        <p:txBody>
          <a:bodyPr anchor="b"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000" y="1492250"/>
            <a:ext cx="7886700" cy="263047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AE57591-DCA9-8AE9-538E-A7111013E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44" y="4605292"/>
            <a:ext cx="75304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93A9BCD-0A77-8A44-982F-EF66F8D3604A}" type="slidenum">
              <a:rPr lang="de-DE" smtClean="0"/>
              <a:pPr/>
              <a:t>‹Nr.›</a:t>
            </a:fld>
            <a:r>
              <a:rPr lang="de-DE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219104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000" y="1492251"/>
            <a:ext cx="3868340" cy="2656905"/>
          </a:xfr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400"/>
            </a:lvl2pPr>
            <a:lvl3pPr>
              <a:defRPr sz="1350"/>
            </a:lvl3pPr>
            <a:lvl4pPr>
              <a:defRPr sz="1250"/>
            </a:lvl4pPr>
            <a:lvl5pPr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5309" y="1492251"/>
            <a:ext cx="3887391" cy="2656905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12EA56A-D952-7674-809F-6C3BDE932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380561"/>
            <a:ext cx="7886700" cy="1080098"/>
          </a:xfrm>
        </p:spPr>
        <p:txBody>
          <a:bodyPr anchor="b"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C967873-7BA9-34BC-7F5B-1FC3A30570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644" y="4605292"/>
            <a:ext cx="75304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93A9BCD-0A77-8A44-982F-EF66F8D3604A}" type="slidenum">
              <a:rPr lang="de-DE" smtClean="0"/>
              <a:pPr/>
              <a:t>‹Nr.›</a:t>
            </a:fld>
            <a:r>
              <a:rPr lang="de-DE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354125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D50688B-F367-3B99-1A3C-56A8CED7A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380561"/>
            <a:ext cx="7886700" cy="1080098"/>
          </a:xfrm>
        </p:spPr>
        <p:txBody>
          <a:bodyPr anchor="b"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E96E2C3-CBC0-7055-8ECE-DA38B1971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00" y="1486934"/>
            <a:ext cx="7886700" cy="2678080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C57BA-14B4-C4BC-7959-FB7F2042E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44" y="4605292"/>
            <a:ext cx="75304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93A9BCD-0A77-8A44-982F-EF66F8D3604A}" type="slidenum">
              <a:rPr lang="de-DE" smtClean="0"/>
              <a:pPr/>
              <a:t>‹Nr.›</a:t>
            </a:fld>
            <a:r>
              <a:rPr lang="de-DE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3386434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2291D-C3E9-18D6-DFD3-2FC6E1638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44" y="4605292"/>
            <a:ext cx="75304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93A9BCD-0A77-8A44-982F-EF66F8D3604A}" type="slidenum">
              <a:rPr lang="de-DE" smtClean="0"/>
              <a:pPr/>
              <a:t>‹Nr.›</a:t>
            </a:fld>
            <a:r>
              <a:rPr lang="de-DE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359378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6000" y="46238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000" y="1510623"/>
            <a:ext cx="7886700" cy="25751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4AF5769-46BE-9D7A-19DB-10DA525CC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44" y="4605292"/>
            <a:ext cx="75304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93A9BCD-0A77-8A44-982F-EF66F8D3604A}" type="slidenum">
              <a:rPr lang="de-DE" smtClean="0"/>
              <a:pPr/>
              <a:t>‹Nr.›</a:t>
            </a:fld>
            <a:r>
              <a:rPr lang="de-DE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93829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2" r:id="rId2"/>
    <p:sldLayoutId id="2147483677" r:id="rId3"/>
    <p:sldLayoutId id="2147483675" r:id="rId4"/>
    <p:sldLayoutId id="2147483666" r:id="rId5"/>
    <p:sldLayoutId id="2147483667" r:id="rId6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kern="1200" cap="all" spc="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Symbol" pitchFamily="2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Symbol" pitchFamily="2" charset="2"/>
        <a:buChar char="-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Symbol" pitchFamily="2" charset="2"/>
        <a:buChar char="-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Symbol" pitchFamily="2" charset="2"/>
        <a:buChar char="-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40" userDrawn="1">
          <p15:clr>
            <a:srgbClr val="F26B43"/>
          </p15:clr>
        </p15:guide>
        <p15:guide id="2" pos="45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344F7D-6673-8AD4-4548-8DB8359574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99A478E-6DE5-0A98-9160-862707ECC1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3841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C6508734-7C23-D0D4-A06E-B9A129D4036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err="1"/>
              <a:t>Atur</a:t>
            </a:r>
            <a:r>
              <a:rPr lang="de-DE" dirty="0"/>
              <a:t> </a:t>
            </a:r>
            <a:r>
              <a:rPr lang="de-DE" dirty="0" err="1"/>
              <a:t>sum</a:t>
            </a:r>
            <a:r>
              <a:rPr lang="de-DE" dirty="0"/>
              <a:t> </a:t>
            </a:r>
            <a:r>
              <a:rPr lang="de-DE" dirty="0" err="1"/>
              <a:t>harciur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optas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mo</a:t>
            </a:r>
            <a:r>
              <a:rPr lang="de-DE" dirty="0"/>
              <a:t> </a:t>
            </a:r>
            <a:r>
              <a:rPr lang="de-DE" dirty="0" err="1"/>
              <a:t>quiaectum</a:t>
            </a:r>
            <a:r>
              <a:rPr lang="de-DE" dirty="0"/>
              <a:t> et </a:t>
            </a:r>
            <a:r>
              <a:rPr lang="de-DE" dirty="0" err="1"/>
              <a:t>quamus</a:t>
            </a:r>
            <a:r>
              <a:rPr lang="de-DE" dirty="0"/>
              <a:t> </a:t>
            </a:r>
            <a:r>
              <a:rPr lang="de-DE" dirty="0" err="1"/>
              <a:t>eum</a:t>
            </a:r>
            <a:r>
              <a:rPr lang="de-DE" dirty="0"/>
              <a:t> et </a:t>
            </a:r>
            <a:r>
              <a:rPr lang="de-DE" dirty="0" err="1"/>
              <a:t>officit</a:t>
            </a:r>
            <a:r>
              <a:rPr lang="de-DE" dirty="0"/>
              <a:t> </a:t>
            </a:r>
            <a:r>
              <a:rPr lang="de-DE" dirty="0" err="1"/>
              <a:t>iaspero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, </a:t>
            </a:r>
            <a:r>
              <a:rPr lang="de-DE" dirty="0" err="1"/>
              <a:t>aliquiat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eseque</a:t>
            </a:r>
            <a:r>
              <a:rPr lang="de-DE" dirty="0"/>
              <a:t> vidi </a:t>
            </a:r>
            <a:r>
              <a:rPr lang="de-DE" dirty="0" err="1"/>
              <a:t>id</a:t>
            </a:r>
            <a:r>
              <a:rPr lang="de-DE" dirty="0"/>
              <a:t> </a:t>
            </a:r>
            <a:r>
              <a:rPr lang="de-DE" dirty="0" err="1"/>
              <a:t>quat</a:t>
            </a:r>
            <a:r>
              <a:rPr lang="de-DE" dirty="0"/>
              <a:t> </a:t>
            </a:r>
            <a:r>
              <a:rPr lang="de-DE" dirty="0" err="1"/>
              <a:t>ape</a:t>
            </a:r>
            <a:r>
              <a:rPr lang="de-DE" dirty="0"/>
              <a:t> </a:t>
            </a:r>
            <a:r>
              <a:rPr lang="de-DE" dirty="0" err="1"/>
              <a:t>derersp</a:t>
            </a:r>
            <a:r>
              <a:rPr lang="de-DE" dirty="0"/>
              <a:t> </a:t>
            </a:r>
            <a:r>
              <a:rPr lang="de-DE" dirty="0" err="1"/>
              <a:t>eliciti</a:t>
            </a:r>
            <a:r>
              <a:rPr lang="de-DE" dirty="0"/>
              <a:t> </a:t>
            </a:r>
            <a:r>
              <a:rPr lang="de-DE" dirty="0" err="1"/>
              <a:t>doluptatem</a:t>
            </a:r>
            <a:r>
              <a:rPr lang="de-DE" dirty="0"/>
              <a:t> di </a:t>
            </a:r>
            <a:r>
              <a:rPr lang="de-DE" dirty="0" err="1"/>
              <a:t>auta</a:t>
            </a:r>
            <a:r>
              <a:rPr lang="de-DE" dirty="0"/>
              <a:t> </a:t>
            </a:r>
            <a:r>
              <a:rPr lang="de-DE" dirty="0" err="1"/>
              <a:t>volorae</a:t>
            </a:r>
            <a:r>
              <a:rPr lang="de-DE" dirty="0"/>
              <a:t> </a:t>
            </a:r>
            <a:r>
              <a:rPr lang="de-DE" dirty="0" err="1"/>
              <a:t>ruptate</a:t>
            </a:r>
            <a:r>
              <a:rPr lang="de-DE" dirty="0"/>
              <a:t> </a:t>
            </a:r>
            <a:r>
              <a:rPr lang="de-DE" dirty="0" err="1"/>
              <a:t>voluptas</a:t>
            </a:r>
            <a:r>
              <a:rPr lang="de-DE" dirty="0"/>
              <a:t> </a:t>
            </a:r>
            <a:r>
              <a:rPr lang="de-DE" dirty="0" err="1"/>
              <a:t>int</a:t>
            </a:r>
            <a:r>
              <a:rPr lang="de-DE" dirty="0"/>
              <a:t> </a:t>
            </a:r>
            <a:r>
              <a:rPr lang="de-DE" dirty="0" err="1"/>
              <a:t>undam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ellum</a:t>
            </a:r>
            <a:r>
              <a:rPr lang="de-DE" dirty="0"/>
              <a:t> </a:t>
            </a:r>
            <a:r>
              <a:rPr lang="de-DE" dirty="0" err="1"/>
              <a:t>nit</a:t>
            </a:r>
            <a:r>
              <a:rPr lang="de-DE" dirty="0"/>
              <a:t> </a:t>
            </a:r>
            <a:r>
              <a:rPr lang="de-DE" dirty="0" err="1"/>
              <a:t>autaecus</a:t>
            </a:r>
            <a:r>
              <a:rPr lang="de-DE" dirty="0"/>
              <a:t> </a:t>
            </a:r>
            <a:r>
              <a:rPr lang="de-DE" dirty="0" err="1"/>
              <a:t>reruptatiur</a:t>
            </a:r>
            <a:r>
              <a:rPr lang="de-DE" dirty="0"/>
              <a:t>, </a:t>
            </a:r>
            <a:r>
              <a:rPr lang="de-DE" dirty="0" err="1"/>
              <a:t>sedi</a:t>
            </a:r>
            <a:r>
              <a:rPr lang="de-DE" dirty="0"/>
              <a:t> </a:t>
            </a:r>
            <a:r>
              <a:rPr lang="de-DE" dirty="0" err="1"/>
              <a:t>autestemquam</a:t>
            </a:r>
            <a:r>
              <a:rPr lang="de-DE" dirty="0"/>
              <a:t> </a:t>
            </a:r>
            <a:r>
              <a:rPr lang="de-DE" dirty="0" err="1"/>
              <a:t>hilit</a:t>
            </a:r>
            <a:r>
              <a:rPr lang="de-DE" dirty="0"/>
              <a:t>, </a:t>
            </a:r>
            <a:r>
              <a:rPr lang="de-DE" dirty="0" err="1"/>
              <a:t>inctem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iminiscipsus</a:t>
            </a:r>
            <a:r>
              <a:rPr lang="de-DE" dirty="0"/>
              <a:t> </a:t>
            </a:r>
            <a:r>
              <a:rPr lang="de-DE" dirty="0" err="1"/>
              <a:t>aligni</a:t>
            </a:r>
            <a:r>
              <a:rPr lang="de-DE" dirty="0"/>
              <a:t> </a:t>
            </a:r>
            <a:r>
              <a:rPr lang="de-DE" dirty="0" err="1"/>
              <a:t>dolore</a:t>
            </a:r>
            <a:r>
              <a:rPr lang="de-DE" dirty="0"/>
              <a:t> </a:t>
            </a:r>
            <a:r>
              <a:rPr lang="de-DE" dirty="0" err="1"/>
              <a:t>excepudae</a:t>
            </a:r>
            <a:r>
              <a:rPr lang="de-DE" dirty="0"/>
              <a:t> </a:t>
            </a:r>
            <a:r>
              <a:rPr lang="de-DE" dirty="0" err="1"/>
              <a:t>experer</a:t>
            </a:r>
            <a:r>
              <a:rPr lang="de-DE" dirty="0"/>
              <a:t> </a:t>
            </a:r>
            <a:r>
              <a:rPr lang="de-DE" dirty="0" err="1"/>
              <a:t>fereptature</a:t>
            </a:r>
            <a:r>
              <a:rPr lang="de-DE" dirty="0"/>
              <a:t> </a:t>
            </a:r>
            <a:r>
              <a:rPr lang="de-DE" dirty="0" err="1"/>
              <a:t>dusae</a:t>
            </a:r>
            <a:r>
              <a:rPr lang="de-DE" dirty="0"/>
              <a:t> </a:t>
            </a:r>
            <a:r>
              <a:rPr lang="de-DE" dirty="0" err="1"/>
              <a:t>nimus</a:t>
            </a:r>
            <a:r>
              <a:rPr lang="de-DE" dirty="0"/>
              <a:t> </a:t>
            </a:r>
            <a:r>
              <a:rPr lang="de-DE" dirty="0" err="1"/>
              <a:t>anihillibus</a:t>
            </a:r>
            <a:r>
              <a:rPr lang="de-DE" dirty="0"/>
              <a:t> </a:t>
            </a:r>
            <a:r>
              <a:rPr lang="de-DE" dirty="0" err="1"/>
              <a:t>iscim</a:t>
            </a:r>
            <a:r>
              <a:rPr lang="de-DE" dirty="0"/>
              <a:t> de </a:t>
            </a:r>
            <a:r>
              <a:rPr lang="de-DE" dirty="0" err="1"/>
              <a:t>omnimet</a:t>
            </a:r>
            <a:r>
              <a:rPr lang="de-DE" dirty="0"/>
              <a:t> </a:t>
            </a:r>
            <a:r>
              <a:rPr lang="de-DE" dirty="0" err="1"/>
              <a:t>audit</a:t>
            </a:r>
            <a:r>
              <a:rPr lang="de-DE" dirty="0"/>
              <a:t>, </a:t>
            </a:r>
            <a:r>
              <a:rPr lang="de-DE" dirty="0" err="1"/>
              <a:t>nonet</a:t>
            </a:r>
            <a:r>
              <a:rPr lang="de-DE" dirty="0"/>
              <a:t> </a:t>
            </a:r>
            <a:r>
              <a:rPr lang="de-DE" dirty="0" err="1"/>
              <a:t>alit</a:t>
            </a:r>
            <a:r>
              <a:rPr lang="de-DE" dirty="0"/>
              <a:t> </a:t>
            </a:r>
            <a:r>
              <a:rPr lang="de-DE" dirty="0" err="1"/>
              <a:t>expliquam</a:t>
            </a:r>
            <a:r>
              <a:rPr lang="de-DE" dirty="0"/>
              <a:t> </a:t>
            </a:r>
            <a:r>
              <a:rPr lang="de-DE" dirty="0" err="1"/>
              <a:t>qui</a:t>
            </a:r>
            <a:r>
              <a:rPr lang="de-DE" dirty="0"/>
              <a:t> cum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, </a:t>
            </a:r>
            <a:r>
              <a:rPr lang="de-DE" dirty="0" err="1"/>
              <a:t>voles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dolupta</a:t>
            </a:r>
            <a:r>
              <a:rPr lang="de-DE" dirty="0"/>
              <a:t> </a:t>
            </a:r>
            <a:r>
              <a:rPr lang="de-DE" dirty="0" err="1"/>
              <a:t>dolupta</a:t>
            </a:r>
            <a:r>
              <a:rPr lang="de-DE" dirty="0"/>
              <a:t> </a:t>
            </a:r>
            <a:r>
              <a:rPr lang="de-DE" dirty="0" err="1"/>
              <a:t>qui</a:t>
            </a:r>
            <a:r>
              <a:rPr lang="de-DE" dirty="0"/>
              <a:t> </a:t>
            </a:r>
            <a:r>
              <a:rPr lang="de-DE" dirty="0" err="1"/>
              <a:t>con</a:t>
            </a:r>
            <a:r>
              <a:rPr lang="de-DE" dirty="0"/>
              <a:t> cum </a:t>
            </a:r>
            <a:r>
              <a:rPr lang="de-DE" dirty="0" err="1"/>
              <a:t>voluptaturia</a:t>
            </a:r>
            <a:r>
              <a:rPr lang="de-DE" dirty="0"/>
              <a:t> </a:t>
            </a:r>
            <a:r>
              <a:rPr lang="de-DE" dirty="0" err="1"/>
              <a:t>doloreseque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coreper</a:t>
            </a:r>
            <a:r>
              <a:rPr lang="de-DE" dirty="0"/>
              <a:t> </a:t>
            </a:r>
            <a:r>
              <a:rPr lang="de-DE" dirty="0" err="1"/>
              <a:t>ibusam</a:t>
            </a:r>
            <a:r>
              <a:rPr lang="de-DE" dirty="0"/>
              <a:t>, </a:t>
            </a:r>
            <a:r>
              <a:rPr lang="de-DE" dirty="0" err="1"/>
              <a:t>que</a:t>
            </a:r>
            <a:r>
              <a:rPr lang="de-DE" dirty="0"/>
              <a:t> </a:t>
            </a:r>
            <a:r>
              <a:rPr lang="de-DE" dirty="0" err="1"/>
              <a:t>nus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des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dollorecab</a:t>
            </a:r>
            <a:r>
              <a:rPr lang="de-DE" dirty="0"/>
              <a:t> </a:t>
            </a:r>
            <a:r>
              <a:rPr lang="de-DE" dirty="0" err="1"/>
              <a:t>iundio</a:t>
            </a:r>
            <a:r>
              <a:rPr lang="de-DE" dirty="0"/>
              <a:t> </a:t>
            </a:r>
            <a:r>
              <a:rPr lang="de-DE" dirty="0" err="1"/>
              <a:t>cusam</a:t>
            </a:r>
            <a:r>
              <a:rPr lang="de-DE" dirty="0"/>
              <a:t> </a:t>
            </a:r>
            <a:r>
              <a:rPr lang="de-DE" dirty="0" err="1"/>
              <a:t>fuga</a:t>
            </a:r>
            <a:r>
              <a:rPr lang="de-DE" dirty="0"/>
              <a:t>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FAFBAC-F320-9F47-FE69-E649EC6F1DD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DE" dirty="0" err="1"/>
              <a:t>Atur</a:t>
            </a:r>
            <a:r>
              <a:rPr lang="de-DE" dirty="0"/>
              <a:t> </a:t>
            </a:r>
            <a:r>
              <a:rPr lang="de-DE" dirty="0" err="1"/>
              <a:t>sum</a:t>
            </a:r>
            <a:r>
              <a:rPr lang="de-DE" dirty="0"/>
              <a:t> </a:t>
            </a:r>
            <a:r>
              <a:rPr lang="de-DE" dirty="0" err="1"/>
              <a:t>harciur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optas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mo</a:t>
            </a:r>
            <a:r>
              <a:rPr lang="de-DE" dirty="0"/>
              <a:t> </a:t>
            </a:r>
            <a:r>
              <a:rPr lang="de-DE" dirty="0" err="1"/>
              <a:t>quiaectum</a:t>
            </a:r>
            <a:r>
              <a:rPr lang="de-DE" dirty="0"/>
              <a:t> et </a:t>
            </a:r>
            <a:r>
              <a:rPr lang="de-DE" dirty="0" err="1"/>
              <a:t>quamus</a:t>
            </a:r>
            <a:r>
              <a:rPr lang="de-DE" dirty="0"/>
              <a:t> </a:t>
            </a:r>
            <a:r>
              <a:rPr lang="de-DE" dirty="0" err="1"/>
              <a:t>eum</a:t>
            </a:r>
            <a:r>
              <a:rPr lang="de-DE" dirty="0"/>
              <a:t> et </a:t>
            </a:r>
            <a:r>
              <a:rPr lang="de-DE" dirty="0" err="1"/>
              <a:t>officit</a:t>
            </a:r>
            <a:r>
              <a:rPr lang="de-DE" dirty="0"/>
              <a:t> </a:t>
            </a:r>
            <a:r>
              <a:rPr lang="de-DE" dirty="0" err="1"/>
              <a:t>iaspero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, </a:t>
            </a:r>
            <a:r>
              <a:rPr lang="de-DE" dirty="0" err="1"/>
              <a:t>aliquiat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eseque</a:t>
            </a:r>
            <a:r>
              <a:rPr lang="de-DE" dirty="0"/>
              <a:t> vidi </a:t>
            </a:r>
            <a:r>
              <a:rPr lang="de-DE" dirty="0" err="1"/>
              <a:t>id</a:t>
            </a:r>
            <a:r>
              <a:rPr lang="de-DE" dirty="0"/>
              <a:t> </a:t>
            </a:r>
            <a:r>
              <a:rPr lang="de-DE" dirty="0" err="1"/>
              <a:t>quat</a:t>
            </a:r>
            <a:r>
              <a:rPr lang="de-DE" dirty="0"/>
              <a:t> </a:t>
            </a:r>
            <a:r>
              <a:rPr lang="de-DE" dirty="0" err="1"/>
              <a:t>ape</a:t>
            </a:r>
            <a:r>
              <a:rPr lang="de-DE" dirty="0"/>
              <a:t> </a:t>
            </a:r>
            <a:r>
              <a:rPr lang="de-DE" dirty="0" err="1"/>
              <a:t>derersp</a:t>
            </a:r>
            <a:r>
              <a:rPr lang="de-DE" dirty="0"/>
              <a:t> </a:t>
            </a:r>
            <a:r>
              <a:rPr lang="de-DE" dirty="0" err="1"/>
              <a:t>eliciti</a:t>
            </a:r>
            <a:r>
              <a:rPr lang="de-DE" dirty="0"/>
              <a:t> </a:t>
            </a:r>
            <a:r>
              <a:rPr lang="de-DE" dirty="0" err="1"/>
              <a:t>doluptatem</a:t>
            </a:r>
            <a:r>
              <a:rPr lang="de-DE" dirty="0"/>
              <a:t> di </a:t>
            </a:r>
            <a:r>
              <a:rPr lang="de-DE" dirty="0" err="1"/>
              <a:t>auta</a:t>
            </a:r>
            <a:r>
              <a:rPr lang="de-DE" dirty="0"/>
              <a:t> </a:t>
            </a:r>
            <a:r>
              <a:rPr lang="de-DE" dirty="0" err="1"/>
              <a:t>volorae</a:t>
            </a:r>
            <a:r>
              <a:rPr lang="de-DE" dirty="0"/>
              <a:t> </a:t>
            </a:r>
            <a:r>
              <a:rPr lang="de-DE" dirty="0" err="1"/>
              <a:t>ruptate</a:t>
            </a:r>
            <a:r>
              <a:rPr lang="de-DE" dirty="0"/>
              <a:t> </a:t>
            </a:r>
            <a:r>
              <a:rPr lang="de-DE" dirty="0" err="1"/>
              <a:t>voluptas</a:t>
            </a:r>
            <a:r>
              <a:rPr lang="de-DE" dirty="0"/>
              <a:t> </a:t>
            </a:r>
            <a:r>
              <a:rPr lang="de-DE" dirty="0" err="1"/>
              <a:t>int</a:t>
            </a:r>
            <a:r>
              <a:rPr lang="de-DE" dirty="0"/>
              <a:t> </a:t>
            </a:r>
            <a:r>
              <a:rPr lang="de-DE" dirty="0" err="1"/>
              <a:t>undam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ellum</a:t>
            </a:r>
            <a:r>
              <a:rPr lang="de-DE" dirty="0"/>
              <a:t> </a:t>
            </a:r>
            <a:r>
              <a:rPr lang="de-DE" dirty="0" err="1"/>
              <a:t>nit</a:t>
            </a:r>
            <a:r>
              <a:rPr lang="de-DE" dirty="0"/>
              <a:t> </a:t>
            </a:r>
            <a:r>
              <a:rPr lang="de-DE" dirty="0" err="1"/>
              <a:t>autaecus</a:t>
            </a:r>
            <a:r>
              <a:rPr lang="de-DE" dirty="0"/>
              <a:t> </a:t>
            </a:r>
            <a:r>
              <a:rPr lang="de-DE" dirty="0" err="1"/>
              <a:t>reruptatiur</a:t>
            </a:r>
            <a:r>
              <a:rPr lang="de-DE" dirty="0"/>
              <a:t>, </a:t>
            </a:r>
            <a:r>
              <a:rPr lang="de-DE" dirty="0" err="1"/>
              <a:t>sedi</a:t>
            </a:r>
            <a:r>
              <a:rPr lang="de-DE" dirty="0"/>
              <a:t> </a:t>
            </a:r>
            <a:r>
              <a:rPr lang="de-DE" dirty="0" err="1"/>
              <a:t>autestemquam</a:t>
            </a:r>
            <a:r>
              <a:rPr lang="de-DE" dirty="0"/>
              <a:t> </a:t>
            </a:r>
            <a:r>
              <a:rPr lang="de-DE" dirty="0" err="1"/>
              <a:t>hilit</a:t>
            </a:r>
            <a:r>
              <a:rPr lang="de-DE" dirty="0"/>
              <a:t>, </a:t>
            </a:r>
            <a:r>
              <a:rPr lang="de-DE" dirty="0" err="1"/>
              <a:t>inctem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iminiscipsus</a:t>
            </a:r>
            <a:r>
              <a:rPr lang="de-DE" dirty="0"/>
              <a:t> </a:t>
            </a:r>
            <a:r>
              <a:rPr lang="de-DE" dirty="0" err="1"/>
              <a:t>aligni</a:t>
            </a:r>
            <a:r>
              <a:rPr lang="de-DE" dirty="0"/>
              <a:t> </a:t>
            </a:r>
            <a:r>
              <a:rPr lang="de-DE" dirty="0" err="1"/>
              <a:t>dolore</a:t>
            </a:r>
            <a:r>
              <a:rPr lang="de-DE" dirty="0"/>
              <a:t> </a:t>
            </a:r>
            <a:r>
              <a:rPr lang="de-DE" dirty="0" err="1"/>
              <a:t>excepudae</a:t>
            </a:r>
            <a:r>
              <a:rPr lang="de-DE" dirty="0"/>
              <a:t> </a:t>
            </a:r>
            <a:r>
              <a:rPr lang="de-DE" dirty="0" err="1"/>
              <a:t>experer</a:t>
            </a:r>
            <a:r>
              <a:rPr lang="de-DE" dirty="0"/>
              <a:t> </a:t>
            </a:r>
            <a:r>
              <a:rPr lang="de-DE" dirty="0" err="1"/>
              <a:t>fereptature</a:t>
            </a:r>
            <a:r>
              <a:rPr lang="de-DE" dirty="0"/>
              <a:t> </a:t>
            </a:r>
            <a:r>
              <a:rPr lang="de-DE" dirty="0" err="1"/>
              <a:t>dusae</a:t>
            </a:r>
            <a:r>
              <a:rPr lang="de-DE" dirty="0"/>
              <a:t> </a:t>
            </a:r>
            <a:r>
              <a:rPr lang="de-DE" dirty="0" err="1"/>
              <a:t>nimus</a:t>
            </a:r>
            <a:r>
              <a:rPr lang="de-DE" dirty="0"/>
              <a:t> </a:t>
            </a:r>
            <a:r>
              <a:rPr lang="de-DE" dirty="0" err="1"/>
              <a:t>anihillibus</a:t>
            </a:r>
            <a:r>
              <a:rPr lang="de-DE" dirty="0"/>
              <a:t> </a:t>
            </a:r>
            <a:r>
              <a:rPr lang="de-DE" dirty="0" err="1"/>
              <a:t>iscim</a:t>
            </a:r>
            <a:r>
              <a:rPr lang="de-DE" dirty="0"/>
              <a:t> de </a:t>
            </a:r>
            <a:r>
              <a:rPr lang="de-DE" dirty="0" err="1"/>
              <a:t>omnimet</a:t>
            </a:r>
            <a:r>
              <a:rPr lang="de-DE" dirty="0"/>
              <a:t> </a:t>
            </a:r>
            <a:r>
              <a:rPr lang="de-DE" dirty="0" err="1"/>
              <a:t>audit</a:t>
            </a:r>
            <a:r>
              <a:rPr lang="de-DE" dirty="0"/>
              <a:t>, </a:t>
            </a:r>
            <a:r>
              <a:rPr lang="de-DE" dirty="0" err="1"/>
              <a:t>nonet</a:t>
            </a:r>
            <a:r>
              <a:rPr lang="de-DE" dirty="0"/>
              <a:t> </a:t>
            </a:r>
            <a:r>
              <a:rPr lang="de-DE" dirty="0" err="1"/>
              <a:t>alit</a:t>
            </a:r>
            <a:r>
              <a:rPr lang="de-DE" dirty="0"/>
              <a:t> </a:t>
            </a:r>
            <a:r>
              <a:rPr lang="de-DE" dirty="0" err="1"/>
              <a:t>expliquam</a:t>
            </a:r>
            <a:r>
              <a:rPr lang="de-DE" dirty="0"/>
              <a:t> </a:t>
            </a:r>
            <a:r>
              <a:rPr lang="de-DE" dirty="0" err="1"/>
              <a:t>qui</a:t>
            </a:r>
            <a:r>
              <a:rPr lang="de-DE" dirty="0"/>
              <a:t> cum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, </a:t>
            </a:r>
            <a:r>
              <a:rPr lang="de-DE" dirty="0" err="1"/>
              <a:t>voles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dolupta</a:t>
            </a:r>
            <a:r>
              <a:rPr lang="de-DE" dirty="0"/>
              <a:t> </a:t>
            </a:r>
            <a:r>
              <a:rPr lang="de-DE" dirty="0" err="1"/>
              <a:t>dolupta</a:t>
            </a:r>
            <a:r>
              <a:rPr lang="de-DE" dirty="0"/>
              <a:t> </a:t>
            </a:r>
            <a:r>
              <a:rPr lang="de-DE" dirty="0" err="1"/>
              <a:t>qui</a:t>
            </a:r>
            <a:r>
              <a:rPr lang="de-DE" dirty="0"/>
              <a:t> </a:t>
            </a:r>
            <a:r>
              <a:rPr lang="de-DE" dirty="0" err="1"/>
              <a:t>con</a:t>
            </a:r>
            <a:r>
              <a:rPr lang="de-DE" dirty="0"/>
              <a:t> cum </a:t>
            </a:r>
            <a:r>
              <a:rPr lang="de-DE" dirty="0" err="1"/>
              <a:t>voluptaturia</a:t>
            </a:r>
            <a:r>
              <a:rPr lang="de-DE" dirty="0"/>
              <a:t> </a:t>
            </a:r>
            <a:r>
              <a:rPr lang="de-DE" dirty="0" err="1"/>
              <a:t>doloreseque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coreper</a:t>
            </a:r>
            <a:r>
              <a:rPr lang="de-DE" dirty="0"/>
              <a:t> </a:t>
            </a:r>
            <a:r>
              <a:rPr lang="de-DE" dirty="0" err="1"/>
              <a:t>ibusam</a:t>
            </a:r>
            <a:r>
              <a:rPr lang="de-DE" dirty="0"/>
              <a:t>, </a:t>
            </a:r>
            <a:r>
              <a:rPr lang="de-DE" dirty="0" err="1"/>
              <a:t>que</a:t>
            </a:r>
            <a:r>
              <a:rPr lang="de-DE" dirty="0"/>
              <a:t> </a:t>
            </a:r>
            <a:r>
              <a:rPr lang="de-DE" dirty="0" err="1"/>
              <a:t>nus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des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dollorecab</a:t>
            </a:r>
            <a:r>
              <a:rPr lang="de-DE" dirty="0"/>
              <a:t> </a:t>
            </a:r>
            <a:r>
              <a:rPr lang="de-DE" dirty="0" err="1"/>
              <a:t>iundio</a:t>
            </a:r>
            <a:r>
              <a:rPr lang="de-DE" dirty="0"/>
              <a:t> </a:t>
            </a:r>
            <a:r>
              <a:rPr lang="de-DE" dirty="0" err="1"/>
              <a:t>cusam</a:t>
            </a:r>
            <a:r>
              <a:rPr lang="de-DE" dirty="0"/>
              <a:t> </a:t>
            </a:r>
            <a:r>
              <a:rPr lang="de-DE" dirty="0" err="1"/>
              <a:t>fuga</a:t>
            </a:r>
            <a:r>
              <a:rPr lang="de-DE" dirty="0"/>
              <a:t>.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63C8DF6-7219-BF61-E026-BC500845D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E21388-6097-6EEB-38CE-11BE7EFE12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A9BCD-0A77-8A44-982F-EF66F8D3604A}" type="slidenum">
              <a:rPr lang="de-DE" smtClean="0"/>
              <a:pPr/>
              <a:t>10</a:t>
            </a:fld>
            <a:r>
              <a:rPr lang="de-DE"/>
              <a:t>  |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3243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6BB7F81-782C-D1F6-C54A-5399A8D2A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3A9BCD-0A77-8A44-982F-EF66F8D3604A}" type="slidenum">
              <a:rPr lang="de-DE" smtClean="0"/>
              <a:pPr/>
              <a:t>11</a:t>
            </a:fld>
            <a:r>
              <a:rPr lang="de-DE"/>
              <a:t>  |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64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F1DAAA-52CE-30AA-41B1-FA71AB820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C6F37C-C7F0-565F-3DE2-09F0B055A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F10512F-DFF4-02C6-5B81-5991661F6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3A9BCD-0A77-8A44-982F-EF66F8D3604A}" type="slidenum">
              <a:rPr lang="de-DE" smtClean="0"/>
              <a:pPr/>
              <a:t>2</a:t>
            </a:fld>
            <a:r>
              <a:rPr lang="de-DE"/>
              <a:t>  |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4206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8404627C-5772-F1ED-0AE0-26687F8F7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D344BD9-B9AC-68C3-3DC4-2DC389EF4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Atur</a:t>
            </a:r>
            <a:r>
              <a:rPr lang="de-DE" dirty="0"/>
              <a:t> </a:t>
            </a:r>
            <a:r>
              <a:rPr lang="de-DE" dirty="0" err="1"/>
              <a:t>sum</a:t>
            </a:r>
            <a:r>
              <a:rPr lang="de-DE" dirty="0"/>
              <a:t> </a:t>
            </a:r>
            <a:r>
              <a:rPr lang="de-DE" dirty="0" err="1"/>
              <a:t>harciur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optas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mo</a:t>
            </a:r>
            <a:r>
              <a:rPr lang="de-DE" dirty="0"/>
              <a:t> </a:t>
            </a:r>
            <a:r>
              <a:rPr lang="de-DE" dirty="0" err="1"/>
              <a:t>quiaectum</a:t>
            </a:r>
            <a:r>
              <a:rPr lang="de-DE" dirty="0"/>
              <a:t> et </a:t>
            </a:r>
            <a:r>
              <a:rPr lang="de-DE" dirty="0" err="1"/>
              <a:t>quamus</a:t>
            </a:r>
            <a:r>
              <a:rPr lang="de-DE" dirty="0"/>
              <a:t> </a:t>
            </a:r>
            <a:r>
              <a:rPr lang="de-DE" dirty="0" err="1"/>
              <a:t>eum</a:t>
            </a:r>
            <a:r>
              <a:rPr lang="de-DE" dirty="0"/>
              <a:t> et </a:t>
            </a:r>
            <a:r>
              <a:rPr lang="de-DE" dirty="0" err="1"/>
              <a:t>officit</a:t>
            </a:r>
            <a:r>
              <a:rPr lang="de-DE" dirty="0"/>
              <a:t> </a:t>
            </a:r>
            <a:r>
              <a:rPr lang="de-DE" dirty="0" err="1"/>
              <a:t>iaspero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, </a:t>
            </a:r>
            <a:r>
              <a:rPr lang="de-DE" dirty="0" err="1"/>
              <a:t>aliquiat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eseque</a:t>
            </a:r>
            <a:r>
              <a:rPr lang="de-DE" dirty="0"/>
              <a:t> vidi </a:t>
            </a:r>
            <a:r>
              <a:rPr lang="de-DE" dirty="0" err="1"/>
              <a:t>id</a:t>
            </a:r>
            <a:r>
              <a:rPr lang="de-DE" dirty="0"/>
              <a:t> </a:t>
            </a:r>
            <a:r>
              <a:rPr lang="de-DE" dirty="0" err="1"/>
              <a:t>quat</a:t>
            </a:r>
            <a:r>
              <a:rPr lang="de-DE" dirty="0"/>
              <a:t> </a:t>
            </a:r>
            <a:r>
              <a:rPr lang="de-DE" dirty="0" err="1"/>
              <a:t>ape</a:t>
            </a:r>
            <a:r>
              <a:rPr lang="de-DE" dirty="0"/>
              <a:t> </a:t>
            </a:r>
            <a:r>
              <a:rPr lang="de-DE" dirty="0" err="1"/>
              <a:t>derersp</a:t>
            </a:r>
            <a:r>
              <a:rPr lang="de-DE" dirty="0"/>
              <a:t> </a:t>
            </a:r>
            <a:r>
              <a:rPr lang="de-DE" dirty="0" err="1"/>
              <a:t>eliciti</a:t>
            </a:r>
            <a:r>
              <a:rPr lang="de-DE" dirty="0"/>
              <a:t> </a:t>
            </a:r>
            <a:r>
              <a:rPr lang="de-DE" dirty="0" err="1"/>
              <a:t>doluptatem</a:t>
            </a:r>
            <a:r>
              <a:rPr lang="de-DE" dirty="0"/>
              <a:t> di </a:t>
            </a:r>
            <a:r>
              <a:rPr lang="de-DE" dirty="0" err="1"/>
              <a:t>auta</a:t>
            </a:r>
            <a:r>
              <a:rPr lang="de-DE" dirty="0"/>
              <a:t> </a:t>
            </a:r>
            <a:r>
              <a:rPr lang="de-DE" dirty="0" err="1"/>
              <a:t>volorae</a:t>
            </a:r>
            <a:r>
              <a:rPr lang="de-DE" dirty="0"/>
              <a:t> </a:t>
            </a:r>
            <a:r>
              <a:rPr lang="de-DE" dirty="0" err="1"/>
              <a:t>ruptate</a:t>
            </a:r>
            <a:r>
              <a:rPr lang="de-DE" dirty="0"/>
              <a:t> </a:t>
            </a:r>
            <a:r>
              <a:rPr lang="de-DE" dirty="0" err="1"/>
              <a:t>voluptas</a:t>
            </a:r>
            <a:r>
              <a:rPr lang="de-DE" dirty="0"/>
              <a:t> </a:t>
            </a:r>
            <a:r>
              <a:rPr lang="de-DE" dirty="0" err="1"/>
              <a:t>int</a:t>
            </a:r>
            <a:r>
              <a:rPr lang="de-DE" dirty="0"/>
              <a:t> </a:t>
            </a:r>
            <a:r>
              <a:rPr lang="de-DE" dirty="0" err="1"/>
              <a:t>undam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ellum</a:t>
            </a:r>
            <a:r>
              <a:rPr lang="de-DE" dirty="0"/>
              <a:t> </a:t>
            </a:r>
            <a:r>
              <a:rPr lang="de-DE" dirty="0" err="1"/>
              <a:t>nit</a:t>
            </a:r>
            <a:r>
              <a:rPr lang="de-DE" dirty="0"/>
              <a:t> </a:t>
            </a:r>
            <a:r>
              <a:rPr lang="de-DE" dirty="0" err="1"/>
              <a:t>autaecus</a:t>
            </a:r>
            <a:r>
              <a:rPr lang="de-DE" dirty="0"/>
              <a:t> </a:t>
            </a:r>
            <a:r>
              <a:rPr lang="de-DE" dirty="0" err="1"/>
              <a:t>reruptatiur</a:t>
            </a:r>
            <a:r>
              <a:rPr lang="de-DE" dirty="0"/>
              <a:t>, </a:t>
            </a:r>
            <a:r>
              <a:rPr lang="de-DE" dirty="0" err="1"/>
              <a:t>sedi</a:t>
            </a:r>
            <a:r>
              <a:rPr lang="de-DE" dirty="0"/>
              <a:t> </a:t>
            </a:r>
            <a:r>
              <a:rPr lang="de-DE" dirty="0" err="1"/>
              <a:t>autestemquam</a:t>
            </a:r>
            <a:r>
              <a:rPr lang="de-DE" dirty="0"/>
              <a:t> </a:t>
            </a:r>
            <a:r>
              <a:rPr lang="de-DE" dirty="0" err="1"/>
              <a:t>hilit</a:t>
            </a:r>
            <a:r>
              <a:rPr lang="de-DE" dirty="0"/>
              <a:t>, </a:t>
            </a:r>
            <a:r>
              <a:rPr lang="de-DE" dirty="0" err="1"/>
              <a:t>inctem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iminiscipsus</a:t>
            </a:r>
            <a:r>
              <a:rPr lang="de-DE" dirty="0"/>
              <a:t> </a:t>
            </a:r>
            <a:r>
              <a:rPr lang="de-DE" dirty="0" err="1"/>
              <a:t>aligni</a:t>
            </a:r>
            <a:r>
              <a:rPr lang="de-DE" dirty="0"/>
              <a:t> </a:t>
            </a:r>
            <a:r>
              <a:rPr lang="de-DE" dirty="0" err="1"/>
              <a:t>dolore</a:t>
            </a:r>
            <a:r>
              <a:rPr lang="de-DE" dirty="0"/>
              <a:t> </a:t>
            </a:r>
            <a:r>
              <a:rPr lang="de-DE" dirty="0" err="1"/>
              <a:t>excepudae</a:t>
            </a:r>
            <a:r>
              <a:rPr lang="de-DE" dirty="0"/>
              <a:t> </a:t>
            </a:r>
            <a:r>
              <a:rPr lang="de-DE" dirty="0" err="1"/>
              <a:t>experer</a:t>
            </a:r>
            <a:r>
              <a:rPr lang="de-DE" dirty="0"/>
              <a:t> </a:t>
            </a:r>
            <a:r>
              <a:rPr lang="de-DE" dirty="0" err="1"/>
              <a:t>fereptature</a:t>
            </a:r>
            <a:r>
              <a:rPr lang="de-DE" dirty="0"/>
              <a:t> </a:t>
            </a:r>
            <a:r>
              <a:rPr lang="de-DE" dirty="0" err="1"/>
              <a:t>dusae</a:t>
            </a:r>
            <a:r>
              <a:rPr lang="de-DE" dirty="0"/>
              <a:t> </a:t>
            </a:r>
            <a:r>
              <a:rPr lang="de-DE" dirty="0" err="1"/>
              <a:t>nimus</a:t>
            </a:r>
            <a:r>
              <a:rPr lang="de-DE" dirty="0"/>
              <a:t> </a:t>
            </a:r>
            <a:r>
              <a:rPr lang="de-DE" dirty="0" err="1"/>
              <a:t>anihillibus</a:t>
            </a:r>
            <a:r>
              <a:rPr lang="de-DE" dirty="0"/>
              <a:t> </a:t>
            </a:r>
            <a:r>
              <a:rPr lang="de-DE" dirty="0" err="1"/>
              <a:t>iscim</a:t>
            </a:r>
            <a:r>
              <a:rPr lang="de-DE" dirty="0"/>
              <a:t>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F52076-5AD1-9732-65C9-3BB9E9D54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3A9BCD-0A77-8A44-982F-EF66F8D3604A}" type="slidenum">
              <a:rPr lang="de-DE" smtClean="0"/>
              <a:pPr/>
              <a:t>3</a:t>
            </a:fld>
            <a:r>
              <a:rPr lang="de-DE"/>
              <a:t>  |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4341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13FEA349-42F9-E9DD-5C8D-46A48E4F3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C57BF8-95D8-F9F4-A4B8-286D8E8BB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Symbol" pitchFamily="2" charset="2"/>
              <a:buChar char="-"/>
            </a:pPr>
            <a:r>
              <a:rPr lang="de-DE" dirty="0" err="1"/>
              <a:t>Atur</a:t>
            </a:r>
            <a:r>
              <a:rPr lang="de-DE" dirty="0"/>
              <a:t> </a:t>
            </a:r>
            <a:r>
              <a:rPr lang="de-DE" dirty="0" err="1"/>
              <a:t>sum</a:t>
            </a:r>
            <a:r>
              <a:rPr lang="de-DE" dirty="0"/>
              <a:t> </a:t>
            </a:r>
            <a:r>
              <a:rPr lang="de-DE" dirty="0" err="1"/>
              <a:t>harciur</a:t>
            </a:r>
            <a:r>
              <a:rPr lang="de-DE" dirty="0"/>
              <a:t> </a:t>
            </a:r>
          </a:p>
          <a:p>
            <a:pPr marL="342900" indent="-342900">
              <a:buFont typeface="Symbol" pitchFamily="2" charset="2"/>
              <a:buChar char="-"/>
            </a:pP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optas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mo</a:t>
            </a:r>
            <a:r>
              <a:rPr lang="de-DE" dirty="0"/>
              <a:t> </a:t>
            </a:r>
            <a:r>
              <a:rPr lang="de-DE" dirty="0" err="1"/>
              <a:t>quiaectum</a:t>
            </a:r>
            <a:r>
              <a:rPr lang="de-DE" dirty="0"/>
              <a:t> </a:t>
            </a:r>
          </a:p>
          <a:p>
            <a:pPr marL="342900" indent="-342900">
              <a:buFont typeface="Symbol" pitchFamily="2" charset="2"/>
              <a:buChar char="-"/>
            </a:pPr>
            <a:r>
              <a:rPr lang="de-DE" dirty="0"/>
              <a:t>Et </a:t>
            </a:r>
            <a:r>
              <a:rPr lang="de-DE" dirty="0" err="1"/>
              <a:t>quamus</a:t>
            </a:r>
            <a:r>
              <a:rPr lang="de-DE" dirty="0"/>
              <a:t> </a:t>
            </a:r>
            <a:r>
              <a:rPr lang="de-DE" dirty="0" err="1"/>
              <a:t>eum</a:t>
            </a:r>
            <a:r>
              <a:rPr lang="de-DE" dirty="0"/>
              <a:t> et </a:t>
            </a:r>
            <a:r>
              <a:rPr lang="de-DE" dirty="0" err="1"/>
              <a:t>officit</a:t>
            </a:r>
            <a:endParaRPr lang="de-DE" dirty="0"/>
          </a:p>
          <a:p>
            <a:pPr marL="342900" indent="-342900">
              <a:buFont typeface="Symbol" pitchFamily="2" charset="2"/>
              <a:buChar char="-"/>
            </a:pPr>
            <a:r>
              <a:rPr lang="de-DE" dirty="0" err="1"/>
              <a:t>Iaspero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, </a:t>
            </a:r>
            <a:r>
              <a:rPr lang="de-DE" dirty="0" err="1"/>
              <a:t>aliquiat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eseque</a:t>
            </a:r>
            <a:r>
              <a:rPr lang="de-DE" dirty="0"/>
              <a:t> vidi </a:t>
            </a:r>
            <a:r>
              <a:rPr lang="de-DE" dirty="0" err="1"/>
              <a:t>id</a:t>
            </a:r>
            <a:r>
              <a:rPr lang="de-DE" dirty="0"/>
              <a:t> </a:t>
            </a:r>
            <a:r>
              <a:rPr lang="de-DE" dirty="0" err="1"/>
              <a:t>quat</a:t>
            </a:r>
            <a:r>
              <a:rPr lang="de-DE" dirty="0"/>
              <a:t> </a:t>
            </a:r>
            <a:r>
              <a:rPr lang="de-DE" dirty="0" err="1"/>
              <a:t>ape</a:t>
            </a:r>
            <a:r>
              <a:rPr lang="de-DE" dirty="0"/>
              <a:t> </a:t>
            </a:r>
            <a:r>
              <a:rPr lang="de-DE" dirty="0" err="1"/>
              <a:t>derersp</a:t>
            </a:r>
            <a:r>
              <a:rPr lang="de-DE" dirty="0"/>
              <a:t> </a:t>
            </a:r>
            <a:r>
              <a:rPr lang="de-DE" dirty="0" err="1"/>
              <a:t>eliciti</a:t>
            </a:r>
            <a:r>
              <a:rPr lang="de-DE" dirty="0"/>
              <a:t> </a:t>
            </a:r>
            <a:r>
              <a:rPr lang="de-DE" dirty="0" err="1"/>
              <a:t>doluptatem</a:t>
            </a:r>
            <a:r>
              <a:rPr lang="de-DE" dirty="0"/>
              <a:t> di </a:t>
            </a:r>
            <a:r>
              <a:rPr lang="de-DE" dirty="0" err="1"/>
              <a:t>auta</a:t>
            </a:r>
            <a:r>
              <a:rPr lang="de-DE" dirty="0"/>
              <a:t> </a:t>
            </a:r>
            <a:r>
              <a:rPr lang="de-DE" dirty="0" err="1"/>
              <a:t>volorae</a:t>
            </a:r>
            <a:r>
              <a:rPr lang="de-DE" dirty="0"/>
              <a:t> </a:t>
            </a:r>
            <a:r>
              <a:rPr lang="de-DE" dirty="0" err="1"/>
              <a:t>ruptate</a:t>
            </a:r>
            <a:r>
              <a:rPr lang="de-DE" dirty="0"/>
              <a:t> </a:t>
            </a:r>
          </a:p>
          <a:p>
            <a:pPr marL="342900" indent="-342900">
              <a:buFont typeface="Symbol" pitchFamily="2" charset="2"/>
              <a:buChar char="-"/>
            </a:pPr>
            <a:r>
              <a:rPr lang="de-DE" dirty="0" err="1"/>
              <a:t>Voluptas</a:t>
            </a:r>
            <a:r>
              <a:rPr lang="de-DE" dirty="0"/>
              <a:t> </a:t>
            </a:r>
            <a:r>
              <a:rPr lang="de-DE" dirty="0" err="1"/>
              <a:t>int</a:t>
            </a:r>
            <a:r>
              <a:rPr lang="de-DE" dirty="0"/>
              <a:t> </a:t>
            </a:r>
            <a:r>
              <a:rPr lang="de-DE" dirty="0" err="1"/>
              <a:t>undam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B77E71-769D-C881-7892-A506B1A8AB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3A9BCD-0A77-8A44-982F-EF66F8D3604A}" type="slidenum">
              <a:rPr lang="de-DE" smtClean="0"/>
              <a:pPr/>
              <a:t>4</a:t>
            </a:fld>
            <a:r>
              <a:rPr lang="de-DE"/>
              <a:t>  |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3849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517054A-C821-B577-9BA0-BA7D2056E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3A9BCD-0A77-8A44-982F-EF66F8D3604A}" type="slidenum">
              <a:rPr lang="de-DE" smtClean="0"/>
              <a:pPr/>
              <a:t>5</a:t>
            </a:fld>
            <a:r>
              <a:rPr lang="de-DE"/>
              <a:t>  |</a:t>
            </a:r>
            <a:endParaRPr lang="de-DE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9C300603-980F-1A3C-944E-1F69448E8813}"/>
              </a:ext>
            </a:extLst>
          </p:cNvPr>
          <p:cNvSpPr txBox="1">
            <a:spLocks/>
          </p:cNvSpPr>
          <p:nvPr/>
        </p:nvSpPr>
        <p:spPr>
          <a:xfrm>
            <a:off x="628650" y="379340"/>
            <a:ext cx="7886700" cy="858579"/>
          </a:xfrm>
          <a:prstGeom prst="rect">
            <a:avLst/>
          </a:prstGeom>
        </p:spPr>
        <p:txBody>
          <a:bodyPr anchor="b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spc="5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Titel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E69F56CA-C749-0CDB-59A1-FB13824A5D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8261861"/>
              </p:ext>
            </p:extLst>
          </p:nvPr>
        </p:nvGraphicFramePr>
        <p:xfrm>
          <a:off x="677573" y="1264749"/>
          <a:ext cx="7796212" cy="2803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1694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3E84C-472A-CEF4-FEE1-712443247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CEE97D9-52B6-F419-84F0-4946E87C7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3A9BCD-0A77-8A44-982F-EF66F8D3604A}" type="slidenum">
              <a:rPr lang="de-DE" smtClean="0"/>
              <a:pPr/>
              <a:t>6</a:t>
            </a:fld>
            <a:r>
              <a:rPr lang="de-DE"/>
              <a:t>  |</a:t>
            </a:r>
            <a:endParaRPr lang="de-DE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93814E14-7D58-CEAB-77DF-5FE546DB5378}"/>
              </a:ext>
            </a:extLst>
          </p:cNvPr>
          <p:cNvSpPr txBox="1">
            <a:spLocks/>
          </p:cNvSpPr>
          <p:nvPr/>
        </p:nvSpPr>
        <p:spPr>
          <a:xfrm>
            <a:off x="628650" y="379340"/>
            <a:ext cx="7886700" cy="858579"/>
          </a:xfrm>
          <a:prstGeom prst="rect">
            <a:avLst/>
          </a:prstGeom>
        </p:spPr>
        <p:txBody>
          <a:bodyPr anchor="b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spc="5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Titel</a:t>
            </a:r>
          </a:p>
        </p:txBody>
      </p:sp>
      <p:graphicFrame>
        <p:nvGraphicFramePr>
          <p:cNvPr id="5" name="Inhaltsplatzhalter 3">
            <a:extLst>
              <a:ext uri="{FF2B5EF4-FFF2-40B4-BE49-F238E27FC236}">
                <a16:creationId xmlns:a16="http://schemas.microsoft.com/office/drawing/2014/main" id="{A7062B8D-8275-BB35-AD00-03C5E3D4D7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8093991"/>
              </p:ext>
            </p:extLst>
          </p:nvPr>
        </p:nvGraphicFramePr>
        <p:xfrm>
          <a:off x="677573" y="1260639"/>
          <a:ext cx="7796212" cy="2803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6868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42632-5F08-29EE-5649-193A49DDC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E93FDC-55A8-5A80-CCFB-0E91F67D6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13FA67-83F5-C970-3F5B-6E8EEAC483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3A9BCD-0A77-8A44-982F-EF66F8D3604A}" type="slidenum">
              <a:rPr lang="de-DE" smtClean="0"/>
              <a:pPr/>
              <a:t>7</a:t>
            </a:fld>
            <a:r>
              <a:rPr lang="de-DE"/>
              <a:t>  |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9972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62444E0A-5A60-0C99-103D-4985AD2A0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FB3296-6D52-1B52-E81E-32E291EE7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Atur</a:t>
            </a:r>
            <a:r>
              <a:rPr lang="de-DE" dirty="0"/>
              <a:t> </a:t>
            </a:r>
            <a:r>
              <a:rPr lang="de-DE" dirty="0" err="1"/>
              <a:t>sum</a:t>
            </a:r>
            <a:r>
              <a:rPr lang="de-DE" dirty="0"/>
              <a:t> </a:t>
            </a:r>
            <a:r>
              <a:rPr lang="de-DE" dirty="0" err="1"/>
              <a:t>harciur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optas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mo</a:t>
            </a:r>
            <a:r>
              <a:rPr lang="de-DE" dirty="0"/>
              <a:t> </a:t>
            </a:r>
            <a:r>
              <a:rPr lang="de-DE" dirty="0" err="1"/>
              <a:t>quiaectum</a:t>
            </a:r>
            <a:r>
              <a:rPr lang="de-DE" dirty="0"/>
              <a:t> et </a:t>
            </a:r>
            <a:r>
              <a:rPr lang="de-DE" dirty="0" err="1"/>
              <a:t>quamus</a:t>
            </a:r>
            <a:r>
              <a:rPr lang="de-DE" dirty="0"/>
              <a:t> </a:t>
            </a:r>
            <a:r>
              <a:rPr lang="de-DE" dirty="0" err="1"/>
              <a:t>eum</a:t>
            </a:r>
            <a:r>
              <a:rPr lang="de-DE" dirty="0"/>
              <a:t> et </a:t>
            </a:r>
            <a:r>
              <a:rPr lang="de-DE" dirty="0" err="1"/>
              <a:t>officit</a:t>
            </a:r>
            <a:r>
              <a:rPr lang="de-DE" dirty="0"/>
              <a:t> </a:t>
            </a:r>
            <a:r>
              <a:rPr lang="de-DE" dirty="0" err="1"/>
              <a:t>iaspero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, </a:t>
            </a:r>
            <a:r>
              <a:rPr lang="de-DE" dirty="0" err="1"/>
              <a:t>aliquiat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eseque</a:t>
            </a:r>
            <a:r>
              <a:rPr lang="de-DE" dirty="0"/>
              <a:t> vidi </a:t>
            </a:r>
            <a:r>
              <a:rPr lang="de-DE" dirty="0" err="1"/>
              <a:t>id</a:t>
            </a:r>
            <a:r>
              <a:rPr lang="de-DE" dirty="0"/>
              <a:t> </a:t>
            </a:r>
            <a:r>
              <a:rPr lang="de-DE" dirty="0" err="1"/>
              <a:t>quat</a:t>
            </a:r>
            <a:r>
              <a:rPr lang="de-DE" dirty="0"/>
              <a:t> </a:t>
            </a:r>
            <a:r>
              <a:rPr lang="de-DE" dirty="0" err="1"/>
              <a:t>ape</a:t>
            </a:r>
            <a:r>
              <a:rPr lang="de-DE" dirty="0"/>
              <a:t> </a:t>
            </a:r>
            <a:r>
              <a:rPr lang="de-DE" dirty="0" err="1"/>
              <a:t>derersp</a:t>
            </a:r>
            <a:r>
              <a:rPr lang="de-DE" dirty="0"/>
              <a:t> </a:t>
            </a:r>
            <a:r>
              <a:rPr lang="de-DE" dirty="0" err="1"/>
              <a:t>eliciti</a:t>
            </a:r>
            <a:r>
              <a:rPr lang="de-DE" dirty="0"/>
              <a:t> </a:t>
            </a:r>
            <a:r>
              <a:rPr lang="de-DE" dirty="0" err="1"/>
              <a:t>doluptatem</a:t>
            </a:r>
            <a:r>
              <a:rPr lang="de-DE" dirty="0"/>
              <a:t> di </a:t>
            </a:r>
            <a:r>
              <a:rPr lang="de-DE" dirty="0" err="1"/>
              <a:t>auta</a:t>
            </a:r>
            <a:r>
              <a:rPr lang="de-DE" dirty="0"/>
              <a:t> </a:t>
            </a:r>
            <a:r>
              <a:rPr lang="de-DE" dirty="0" err="1"/>
              <a:t>volorae</a:t>
            </a:r>
            <a:r>
              <a:rPr lang="de-DE" dirty="0"/>
              <a:t> </a:t>
            </a:r>
            <a:r>
              <a:rPr lang="de-DE" dirty="0" err="1"/>
              <a:t>ruptate</a:t>
            </a:r>
            <a:r>
              <a:rPr lang="de-DE" dirty="0"/>
              <a:t> </a:t>
            </a:r>
            <a:r>
              <a:rPr lang="de-DE" dirty="0" err="1"/>
              <a:t>voluptas</a:t>
            </a:r>
            <a:r>
              <a:rPr lang="de-DE" dirty="0"/>
              <a:t> </a:t>
            </a:r>
            <a:r>
              <a:rPr lang="de-DE" dirty="0" err="1"/>
              <a:t>int</a:t>
            </a:r>
            <a:r>
              <a:rPr lang="de-DE" dirty="0"/>
              <a:t> </a:t>
            </a:r>
            <a:r>
              <a:rPr lang="de-DE" dirty="0" err="1"/>
              <a:t>undam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ellum</a:t>
            </a:r>
            <a:r>
              <a:rPr lang="de-DE" dirty="0"/>
              <a:t> </a:t>
            </a:r>
            <a:r>
              <a:rPr lang="de-DE" dirty="0" err="1"/>
              <a:t>nit</a:t>
            </a:r>
            <a:r>
              <a:rPr lang="de-DE" dirty="0"/>
              <a:t> </a:t>
            </a:r>
            <a:r>
              <a:rPr lang="de-DE" dirty="0" err="1"/>
              <a:t>autaecus</a:t>
            </a:r>
            <a:r>
              <a:rPr lang="de-DE" dirty="0"/>
              <a:t> </a:t>
            </a:r>
            <a:r>
              <a:rPr lang="de-DE" dirty="0" err="1"/>
              <a:t>reruptatiur</a:t>
            </a:r>
            <a:r>
              <a:rPr lang="de-DE" dirty="0"/>
              <a:t>, </a:t>
            </a:r>
            <a:r>
              <a:rPr lang="de-DE" dirty="0" err="1"/>
              <a:t>sedi</a:t>
            </a:r>
            <a:r>
              <a:rPr lang="de-DE" dirty="0"/>
              <a:t> </a:t>
            </a:r>
            <a:r>
              <a:rPr lang="de-DE" dirty="0" err="1"/>
              <a:t>autestemquam</a:t>
            </a:r>
            <a:r>
              <a:rPr lang="de-DE" dirty="0"/>
              <a:t> </a:t>
            </a:r>
            <a:r>
              <a:rPr lang="de-DE" dirty="0" err="1"/>
              <a:t>hilit</a:t>
            </a:r>
            <a:r>
              <a:rPr lang="de-DE" dirty="0"/>
              <a:t>, </a:t>
            </a:r>
            <a:r>
              <a:rPr lang="de-DE" dirty="0" err="1"/>
              <a:t>inctem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iminiscipsus</a:t>
            </a:r>
            <a:r>
              <a:rPr lang="de-DE" dirty="0"/>
              <a:t> </a:t>
            </a:r>
            <a:r>
              <a:rPr lang="de-DE" dirty="0" err="1"/>
              <a:t>aligni</a:t>
            </a:r>
            <a:r>
              <a:rPr lang="de-DE" dirty="0"/>
              <a:t> </a:t>
            </a:r>
            <a:r>
              <a:rPr lang="de-DE" dirty="0" err="1"/>
              <a:t>dolore</a:t>
            </a:r>
            <a:r>
              <a:rPr lang="de-DE" dirty="0"/>
              <a:t> </a:t>
            </a:r>
            <a:r>
              <a:rPr lang="de-DE" dirty="0" err="1"/>
              <a:t>excepudae</a:t>
            </a:r>
            <a:r>
              <a:rPr lang="de-DE" dirty="0"/>
              <a:t> </a:t>
            </a:r>
            <a:r>
              <a:rPr lang="de-DE" dirty="0" err="1"/>
              <a:t>experer</a:t>
            </a:r>
            <a:r>
              <a:rPr lang="de-DE" dirty="0"/>
              <a:t> </a:t>
            </a:r>
            <a:r>
              <a:rPr lang="de-DE" dirty="0" err="1"/>
              <a:t>fereptature</a:t>
            </a:r>
            <a:r>
              <a:rPr lang="de-DE" dirty="0"/>
              <a:t> </a:t>
            </a:r>
            <a:r>
              <a:rPr lang="de-DE" dirty="0" err="1"/>
              <a:t>dusae</a:t>
            </a:r>
            <a:r>
              <a:rPr lang="de-DE" dirty="0"/>
              <a:t> </a:t>
            </a:r>
            <a:r>
              <a:rPr lang="de-DE" dirty="0" err="1"/>
              <a:t>nimus</a:t>
            </a:r>
            <a:r>
              <a:rPr lang="de-DE" dirty="0"/>
              <a:t> </a:t>
            </a:r>
            <a:r>
              <a:rPr lang="de-DE" dirty="0" err="1"/>
              <a:t>anihillibus</a:t>
            </a:r>
            <a:r>
              <a:rPr lang="de-DE" dirty="0"/>
              <a:t> </a:t>
            </a:r>
            <a:r>
              <a:rPr lang="de-DE" dirty="0" err="1"/>
              <a:t>iscim</a:t>
            </a:r>
            <a:r>
              <a:rPr lang="de-DE" dirty="0"/>
              <a:t> de </a:t>
            </a:r>
            <a:r>
              <a:rPr lang="de-DE" dirty="0" err="1"/>
              <a:t>omnimet</a:t>
            </a:r>
            <a:r>
              <a:rPr lang="de-DE" dirty="0"/>
              <a:t> </a:t>
            </a:r>
            <a:r>
              <a:rPr lang="de-DE" dirty="0" err="1"/>
              <a:t>audit</a:t>
            </a:r>
            <a:r>
              <a:rPr lang="de-DE" dirty="0"/>
              <a:t>, </a:t>
            </a:r>
            <a:r>
              <a:rPr lang="de-DE" dirty="0" err="1"/>
              <a:t>nonet</a:t>
            </a:r>
            <a:r>
              <a:rPr lang="de-DE" dirty="0"/>
              <a:t> </a:t>
            </a:r>
            <a:r>
              <a:rPr lang="de-DE" dirty="0" err="1"/>
              <a:t>alit</a:t>
            </a:r>
            <a:r>
              <a:rPr lang="de-DE" dirty="0"/>
              <a:t> </a:t>
            </a:r>
            <a:r>
              <a:rPr lang="de-DE" dirty="0" err="1"/>
              <a:t>expliquam</a:t>
            </a:r>
            <a:r>
              <a:rPr lang="de-DE" dirty="0"/>
              <a:t> </a:t>
            </a:r>
            <a:r>
              <a:rPr lang="de-DE" dirty="0" err="1"/>
              <a:t>qui</a:t>
            </a:r>
            <a:r>
              <a:rPr lang="de-DE" dirty="0"/>
              <a:t> cum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, </a:t>
            </a:r>
            <a:r>
              <a:rPr lang="de-DE" dirty="0" err="1"/>
              <a:t>voles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dolupta</a:t>
            </a:r>
            <a:r>
              <a:rPr lang="de-DE" dirty="0"/>
              <a:t> </a:t>
            </a:r>
            <a:r>
              <a:rPr lang="de-DE" dirty="0" err="1"/>
              <a:t>dolupta</a:t>
            </a:r>
            <a:r>
              <a:rPr lang="de-DE" dirty="0"/>
              <a:t> </a:t>
            </a:r>
            <a:r>
              <a:rPr lang="de-DE" dirty="0" err="1"/>
              <a:t>qui</a:t>
            </a:r>
            <a:r>
              <a:rPr lang="de-DE" dirty="0"/>
              <a:t> </a:t>
            </a:r>
            <a:r>
              <a:rPr lang="de-DE" dirty="0" err="1"/>
              <a:t>con</a:t>
            </a:r>
            <a:r>
              <a:rPr lang="de-DE" dirty="0"/>
              <a:t> cum </a:t>
            </a:r>
            <a:r>
              <a:rPr lang="de-DE" dirty="0" err="1"/>
              <a:t>voluptaturia</a:t>
            </a:r>
            <a:r>
              <a:rPr lang="de-DE" dirty="0"/>
              <a:t> des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dollorecab</a:t>
            </a:r>
            <a:r>
              <a:rPr lang="de-DE" dirty="0"/>
              <a:t> </a:t>
            </a:r>
            <a:r>
              <a:rPr lang="de-DE" dirty="0" err="1"/>
              <a:t>iundio</a:t>
            </a:r>
            <a:r>
              <a:rPr lang="de-DE" dirty="0"/>
              <a:t> </a:t>
            </a:r>
            <a:r>
              <a:rPr lang="de-DE" dirty="0" err="1"/>
              <a:t>cusam</a:t>
            </a:r>
            <a:r>
              <a:rPr lang="de-DE" dirty="0"/>
              <a:t> </a:t>
            </a:r>
            <a:r>
              <a:rPr lang="de-DE" dirty="0" err="1"/>
              <a:t>fuga</a:t>
            </a:r>
            <a:r>
              <a:rPr lang="de-DE" dirty="0"/>
              <a:t>. </a:t>
            </a:r>
            <a:r>
              <a:rPr lang="de-DE" dirty="0" err="1"/>
              <a:t>Itat</a:t>
            </a:r>
            <a:r>
              <a:rPr lang="de-DE" dirty="0"/>
              <a:t> </a:t>
            </a:r>
            <a:r>
              <a:rPr lang="de-DE" dirty="0" err="1"/>
              <a:t>doluptat</a:t>
            </a:r>
            <a:r>
              <a:rPr lang="de-DE" dirty="0"/>
              <a:t> </a:t>
            </a:r>
            <a:r>
              <a:rPr lang="de-DE" dirty="0" err="1"/>
              <a:t>ipistincipsa</a:t>
            </a:r>
            <a:r>
              <a:rPr lang="de-DE" dirty="0"/>
              <a:t> </a:t>
            </a:r>
            <a:r>
              <a:rPr lang="de-DE" dirty="0" err="1"/>
              <a:t>con</a:t>
            </a:r>
            <a:r>
              <a:rPr lang="de-DE" dirty="0"/>
              <a:t> </a:t>
            </a:r>
            <a:r>
              <a:rPr lang="de-DE" dirty="0" err="1"/>
              <a:t>nis</a:t>
            </a:r>
            <a:r>
              <a:rPr lang="de-DE" dirty="0"/>
              <a:t> </a:t>
            </a:r>
            <a:r>
              <a:rPr lang="de-DE" dirty="0" err="1"/>
              <a:t>rem</a:t>
            </a:r>
            <a:r>
              <a:rPr lang="de-DE" dirty="0"/>
              <a:t> </a:t>
            </a:r>
            <a:r>
              <a:rPr lang="de-DE" dirty="0" err="1"/>
              <a:t>qui</a:t>
            </a:r>
            <a:r>
              <a:rPr lang="de-DE" dirty="0"/>
              <a:t> </a:t>
            </a:r>
            <a:r>
              <a:rPr lang="de-DE" dirty="0" err="1"/>
              <a:t>ut</a:t>
            </a:r>
            <a:r>
              <a:rPr lang="de-DE" dirty="0"/>
              <a:t> ius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quatia</a:t>
            </a:r>
            <a:r>
              <a:rPr lang="de-DE" dirty="0"/>
              <a:t> </a:t>
            </a:r>
            <a:r>
              <a:rPr lang="de-DE" dirty="0" err="1"/>
              <a:t>num</a:t>
            </a:r>
            <a:r>
              <a:rPr lang="de-DE" dirty="0"/>
              <a:t> </a:t>
            </a:r>
            <a:r>
              <a:rPr lang="de-DE" dirty="0" err="1"/>
              <a:t>sa</a:t>
            </a:r>
            <a:r>
              <a:rPr lang="de-DE" dirty="0"/>
              <a:t> quam, </a:t>
            </a:r>
            <a:r>
              <a:rPr lang="de-DE" dirty="0" err="1"/>
              <a:t>ut</a:t>
            </a:r>
            <a:r>
              <a:rPr lang="de-DE" dirty="0"/>
              <a:t> </a:t>
            </a:r>
            <a:r>
              <a:rPr lang="de-DE" dirty="0" err="1"/>
              <a:t>ommolupisqui</a:t>
            </a:r>
            <a:r>
              <a:rPr lang="de-DE" dirty="0"/>
              <a:t> </a:t>
            </a:r>
            <a:r>
              <a:rPr lang="de-DE" dirty="0" err="1"/>
              <a:t>officat</a:t>
            </a:r>
            <a:r>
              <a:rPr lang="de-DE" dirty="0"/>
              <a:t> </a:t>
            </a:r>
            <a:r>
              <a:rPr lang="de-DE" dirty="0" err="1"/>
              <a:t>aces</a:t>
            </a:r>
            <a:r>
              <a:rPr lang="de-DE" dirty="0"/>
              <a:t> </a:t>
            </a:r>
            <a:r>
              <a:rPr lang="de-DE" dirty="0" err="1"/>
              <a:t>esciis</a:t>
            </a:r>
            <a:r>
              <a:rPr lang="de-DE" dirty="0"/>
              <a:t> et </a:t>
            </a:r>
            <a:r>
              <a:rPr lang="de-DE" dirty="0" err="1"/>
              <a:t>aut</a:t>
            </a:r>
            <a:r>
              <a:rPr lang="de-DE" dirty="0"/>
              <a:t> </a:t>
            </a:r>
            <a:r>
              <a:rPr lang="de-DE" dirty="0" err="1"/>
              <a:t>praeriam</a:t>
            </a:r>
            <a:r>
              <a:rPr lang="de-DE" dirty="0"/>
              <a:t>.</a:t>
            </a:r>
          </a:p>
          <a:p>
            <a:r>
              <a:rPr lang="de-DE" dirty="0"/>
              <a:t>Itas </a:t>
            </a:r>
            <a:r>
              <a:rPr lang="de-DE" dirty="0" err="1"/>
              <a:t>dolut</a:t>
            </a:r>
            <a:r>
              <a:rPr lang="de-DE" dirty="0"/>
              <a:t> </a:t>
            </a:r>
            <a:r>
              <a:rPr lang="de-DE" dirty="0" err="1"/>
              <a:t>voluptur</a:t>
            </a:r>
            <a:r>
              <a:rPr lang="de-DE" dirty="0"/>
              <a:t>, </a:t>
            </a:r>
            <a:r>
              <a:rPr lang="de-DE" dirty="0" err="1"/>
              <a:t>core</a:t>
            </a:r>
            <a:r>
              <a:rPr lang="de-DE" dirty="0"/>
              <a:t>, </a:t>
            </a:r>
            <a:r>
              <a:rPr lang="de-DE" dirty="0" err="1"/>
              <a:t>volestota</a:t>
            </a:r>
            <a:r>
              <a:rPr lang="de-DE" dirty="0"/>
              <a:t> </a:t>
            </a:r>
            <a:r>
              <a:rPr lang="de-DE" dirty="0" err="1"/>
              <a:t>dolorentorem</a:t>
            </a:r>
            <a:r>
              <a:rPr lang="de-DE" dirty="0"/>
              <a:t> </a:t>
            </a:r>
            <a:r>
              <a:rPr lang="de-DE" dirty="0" err="1"/>
              <a:t>secerum</a:t>
            </a:r>
            <a:r>
              <a:rPr lang="de-DE" dirty="0"/>
              <a:t> </a:t>
            </a:r>
            <a:r>
              <a:rPr lang="de-DE" dirty="0" err="1"/>
              <a:t>fuga</a:t>
            </a:r>
            <a:r>
              <a:rPr lang="de-DE" dirty="0"/>
              <a:t>. </a:t>
            </a:r>
            <a:r>
              <a:rPr lang="de-DE" dirty="0" err="1"/>
              <a:t>Ugiandi</a:t>
            </a:r>
            <a:r>
              <a:rPr lang="de-DE" dirty="0"/>
              <a:t> </a:t>
            </a:r>
            <a:r>
              <a:rPr lang="de-DE" dirty="0" err="1"/>
              <a:t>berupta</a:t>
            </a:r>
            <a:r>
              <a:rPr lang="de-DE" dirty="0"/>
              <a:t> </a:t>
            </a:r>
            <a:r>
              <a:rPr lang="de-DE" dirty="0" err="1"/>
              <a:t>comnita</a:t>
            </a:r>
            <a:r>
              <a:rPr lang="de-DE" dirty="0"/>
              <a:t> </a:t>
            </a:r>
            <a:r>
              <a:rPr lang="de-DE" dirty="0" err="1"/>
              <a:t>quatum</a:t>
            </a:r>
            <a:r>
              <a:rPr lang="de-DE" dirty="0"/>
              <a:t> </a:t>
            </a:r>
            <a:r>
              <a:rPr lang="de-DE" dirty="0" err="1"/>
              <a:t>eum</a:t>
            </a:r>
            <a:r>
              <a:rPr lang="de-DE" dirty="0"/>
              <a:t> </a:t>
            </a:r>
            <a:r>
              <a:rPr lang="de-DE" dirty="0" err="1"/>
              <a:t>faccabo</a:t>
            </a:r>
            <a:r>
              <a:rPr lang="de-DE" dirty="0"/>
              <a:t> </a:t>
            </a:r>
            <a:r>
              <a:rPr lang="de-DE" dirty="0" err="1"/>
              <a:t>restior</a:t>
            </a:r>
            <a:r>
              <a:rPr lang="de-DE" dirty="0"/>
              <a:t> </a:t>
            </a:r>
            <a:r>
              <a:rPr lang="de-DE" dirty="0" err="1"/>
              <a:t>eribeaquiasi</a:t>
            </a:r>
            <a:r>
              <a:rPr lang="de-DE" dirty="0"/>
              <a:t> de </a:t>
            </a:r>
            <a:r>
              <a:rPr lang="de-DE" dirty="0" err="1"/>
              <a:t>voluptatia</a:t>
            </a:r>
            <a:r>
              <a:rPr lang="de-DE" dirty="0"/>
              <a:t> non </a:t>
            </a:r>
            <a:r>
              <a:rPr lang="de-DE" dirty="0" err="1"/>
              <a:t>natures</a:t>
            </a:r>
            <a:r>
              <a:rPr lang="de-DE" dirty="0"/>
              <a:t> </a:t>
            </a:r>
            <a:r>
              <a:rPr lang="de-DE" dirty="0" err="1"/>
              <a:t>tibus</a:t>
            </a:r>
            <a:r>
              <a:rPr lang="de-DE" dirty="0"/>
              <a:t>, </a:t>
            </a:r>
            <a:r>
              <a:rPr lang="de-DE" dirty="0" err="1"/>
              <a:t>occaborestia</a:t>
            </a:r>
            <a:r>
              <a:rPr lang="de-DE" dirty="0"/>
              <a:t> </a:t>
            </a:r>
            <a:r>
              <a:rPr lang="de-DE" dirty="0" err="1"/>
              <a:t>volupta</a:t>
            </a:r>
            <a:r>
              <a:rPr lang="de-DE" dirty="0"/>
              <a:t> </a:t>
            </a:r>
            <a:r>
              <a:rPr lang="de-DE" dirty="0" err="1"/>
              <a:t>quiaese</a:t>
            </a:r>
            <a:r>
              <a:rPr lang="de-DE" dirty="0"/>
              <a:t> </a:t>
            </a:r>
            <a:r>
              <a:rPr lang="de-DE" dirty="0" err="1"/>
              <a:t>quosaerum</a:t>
            </a:r>
            <a:r>
              <a:rPr lang="de-DE" dirty="0"/>
              <a:t> </a:t>
            </a:r>
            <a:r>
              <a:rPr lang="de-DE" dirty="0" err="1"/>
              <a:t>quae</a:t>
            </a:r>
            <a:r>
              <a:rPr lang="de-DE" dirty="0"/>
              <a:t>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379E19-8A0E-9924-3865-8A57608457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3A9BCD-0A77-8A44-982F-EF66F8D3604A}" type="slidenum">
              <a:rPr lang="de-DE" smtClean="0"/>
              <a:pPr/>
              <a:t>8</a:t>
            </a:fld>
            <a:r>
              <a:rPr lang="de-DE"/>
              <a:t>  |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8869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A35A3CD-5140-F03D-6A77-CCE73AE439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A6A67F-75BD-D0E1-1D9D-6AE663DC0BA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137FE76-132A-02C6-DAB1-21324C7AF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8145BE-C3EC-0204-EC00-8A8C881F96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A9BCD-0A77-8A44-982F-EF66F8D3604A}" type="slidenum">
              <a:rPr lang="de-DE" smtClean="0"/>
              <a:pPr/>
              <a:t>9</a:t>
            </a:fld>
            <a:r>
              <a:rPr lang="de-DE"/>
              <a:t>  |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22678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EORN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A5FAB"/>
      </a:accent1>
      <a:accent2>
        <a:srgbClr val="FFDE1A"/>
      </a:accent2>
      <a:accent3>
        <a:srgbClr val="929292"/>
      </a:accent3>
      <a:accent4>
        <a:srgbClr val="FEFFFF"/>
      </a:accent4>
      <a:accent5>
        <a:srgbClr val="FEFFFF"/>
      </a:accent5>
      <a:accent6>
        <a:srgbClr val="FEFFFF"/>
      </a:accent6>
      <a:hlink>
        <a:srgbClr val="1A5FAB"/>
      </a:hlink>
      <a:folHlink>
        <a:srgbClr val="1A5FAB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441</Words>
  <Application>Microsoft Macintosh PowerPoint</Application>
  <PresentationFormat>Bildschirmpräsentation (16:9)</PresentationFormat>
  <Paragraphs>28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Symbol</vt:lpstr>
      <vt:lpstr>Office</vt:lpstr>
      <vt:lpstr>PowerPoint-Präsentation</vt:lpstr>
      <vt:lpstr>PowerPoint-Präsentation</vt:lpstr>
      <vt:lpstr>Titel</vt:lpstr>
      <vt:lpstr>Titel</vt:lpstr>
      <vt:lpstr>PowerPoint-Präsentation</vt:lpstr>
      <vt:lpstr>PowerPoint-Präsentation</vt:lpstr>
      <vt:lpstr>PowerPoint-Präsentation</vt:lpstr>
      <vt:lpstr>Titel</vt:lpstr>
      <vt:lpstr>PowerPoint-Präsentation</vt:lpstr>
      <vt:lpstr>Titel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Eta Friedrich</dc:creator>
  <cp:lastModifiedBy>Eta Friedrich</cp:lastModifiedBy>
  <cp:revision>22</cp:revision>
  <dcterms:created xsi:type="dcterms:W3CDTF">2024-07-01T12:11:28Z</dcterms:created>
  <dcterms:modified xsi:type="dcterms:W3CDTF">2026-03-23T13:11:48Z</dcterms:modified>
</cp:coreProperties>
</file>