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9753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18160F-E61C-44A4-85DA-FC445208B2C8}" v="2" dt="2025-03-05T09:52:21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7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Grafik 5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A671C358-5FB1-72D2-C4B7-412896120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26613" r="19663" b="34677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Grafik 6" descr="Ein Bild, das Text, Screenshot, Schrift, Electric Blue (Farbe) enthält.&#10;&#10;KI-generierte Inhalte können fehlerhaft sein.">
            <a:extLst>
              <a:ext uri="{FF2B5EF4-FFF2-40B4-BE49-F238E27FC236}">
                <a16:creationId xmlns:a16="http://schemas.microsoft.com/office/drawing/2014/main" id="{81D313E5-B2F9-C5FB-EB9C-EB981745DF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939" r="33504" b="53990"/>
          <a:stretch/>
        </p:blipFill>
        <p:spPr>
          <a:xfrm>
            <a:off x="-1" y="0"/>
            <a:ext cx="9753601" cy="731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BA1D0809-DDF0-E3A1-7AD2-1588EA135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26613" r="19663" b="34677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A7A8A7C-3BCC-E748-ED32-A8B6CA9842C2}"/>
              </a:ext>
            </a:extLst>
          </p:cNvPr>
          <p:cNvGrpSpPr/>
          <p:nvPr/>
        </p:nvGrpSpPr>
        <p:grpSpPr>
          <a:xfrm>
            <a:off x="1" y="0"/>
            <a:ext cx="9753601" cy="7315200"/>
            <a:chOff x="-1" y="0"/>
            <a:chExt cx="9753601" cy="7315200"/>
          </a:xfrm>
        </p:grpSpPr>
        <p:pic>
          <p:nvPicPr>
            <p:cNvPr id="15" name="Grafik 14" descr="Ein Bild, das Text, Screenshot, Schrift, Electric Blue (Farbe) enthält.&#10;&#10;KI-generierte Inhalte können fehlerhaft sein.">
              <a:extLst>
                <a:ext uri="{FF2B5EF4-FFF2-40B4-BE49-F238E27FC236}">
                  <a16:creationId xmlns:a16="http://schemas.microsoft.com/office/drawing/2014/main" id="{57F485FA-2AD4-B20D-531E-B22609590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4" t="939" r="33504" b="53990"/>
            <a:stretch/>
          </p:blipFill>
          <p:spPr>
            <a:xfrm>
              <a:off x="-1" y="0"/>
              <a:ext cx="9753601" cy="7315200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61F6406-6006-AB3F-DEA9-DFDE01B5C93D}"/>
                </a:ext>
              </a:extLst>
            </p:cNvPr>
            <p:cNvSpPr/>
            <p:nvPr/>
          </p:nvSpPr>
          <p:spPr>
            <a:xfrm rot="21370149">
              <a:off x="8610600" y="4538235"/>
              <a:ext cx="1066800" cy="167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8DA6DED8164D469DB2972074859B57" ma:contentTypeVersion="18" ma:contentTypeDescription="Ein neues Dokument erstellen." ma:contentTypeScope="" ma:versionID="3c0e06d0ae86d3459b975504e521315d">
  <xsd:schema xmlns:xsd="http://www.w3.org/2001/XMLSchema" xmlns:xs="http://www.w3.org/2001/XMLSchema" xmlns:p="http://schemas.microsoft.com/office/2006/metadata/properties" xmlns:ns2="ee7a3f07-f920-473d-8ace-d059ac70c890" xmlns:ns3="6325b798-e2ef-461c-873a-7c2c81cc8c46" targetNamespace="http://schemas.microsoft.com/office/2006/metadata/properties" ma:root="true" ma:fieldsID="3411b3682b7e4647ef31c28c7dfaaa15" ns2:_="" ns3:_="">
    <xsd:import namespace="ee7a3f07-f920-473d-8ace-d059ac70c890"/>
    <xsd:import namespace="6325b798-e2ef-461c-873a-7c2c81cc8c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a3f07-f920-473d-8ace-d059ac70c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731c44e6-fe3a-48e4-b4a0-d2a855a599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5b798-e2ef-461c-873a-7c2c81cc8c4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45c57e-e85f-475b-a3f8-85b290db80cb}" ma:internalName="TaxCatchAll" ma:showField="CatchAllData" ma:web="6325b798-e2ef-461c-873a-7c2c81cc8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7a3f07-f920-473d-8ace-d059ac70c890">
      <Terms xmlns="http://schemas.microsoft.com/office/infopath/2007/PartnerControls"/>
    </lcf76f155ced4ddcb4097134ff3c332f>
    <TaxCatchAll xmlns="6325b798-e2ef-461c-873a-7c2c81cc8c46" xsi:nil="true"/>
  </documentManagement>
</p:properties>
</file>

<file path=customXml/itemProps1.xml><?xml version="1.0" encoding="utf-8"?>
<ds:datastoreItem xmlns:ds="http://schemas.openxmlformats.org/officeDocument/2006/customXml" ds:itemID="{773821BD-BBC9-427E-8700-C362056628E1}"/>
</file>

<file path=customXml/itemProps2.xml><?xml version="1.0" encoding="utf-8"?>
<ds:datastoreItem xmlns:ds="http://schemas.openxmlformats.org/officeDocument/2006/customXml" ds:itemID="{CFED9FB8-50AC-4C26-B0D8-DEC48AD3AAA7}"/>
</file>

<file path=customXml/itemProps3.xml><?xml version="1.0" encoding="utf-8"?>
<ds:datastoreItem xmlns:ds="http://schemas.openxmlformats.org/officeDocument/2006/customXml" ds:itemID="{FD95FF41-FB8F-4A21-AC0C-4926A30CB8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EORNA 2026 - 16:9</dc:title>
  <dc:creator>Katharina Groß</dc:creator>
  <cp:lastModifiedBy>K. Groß I K.I.T. Group GmbH Dresden</cp:lastModifiedBy>
  <cp:revision>3</cp:revision>
  <dcterms:created xsi:type="dcterms:W3CDTF">2006-08-16T00:00:00Z</dcterms:created>
  <dcterms:modified xsi:type="dcterms:W3CDTF">2025-03-05T09:53:08Z</dcterms:modified>
  <dc:identifier>DAGgxuTsP7E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0x010100DC8DA6DED8164D469DB2972074859B57</vt:lpwstr>
  </property>
</Properties>
</file>